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7" d="100"/>
          <a:sy n="107" d="100"/>
        </p:scale>
        <p:origin x="3316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91303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464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490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3442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54676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54044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5447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35104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61162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210164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7806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2A2E2-89CE-42A0-B3A5-C9A704855061}" type="datetimeFigureOut">
              <a:rPr kumimoji="1" lang="ja-JP" altLang="en-US" smtClean="0"/>
              <a:t>2024/9/25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CE4E06-F5D3-4B08-A87E-2A8972E07A93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230165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0" y="5363139"/>
            <a:ext cx="8920334" cy="1438184"/>
          </a:xfrm>
        </p:spPr>
        <p:txBody>
          <a:bodyPr>
            <a:no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筆頭演者には、開示すべき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CO I </a:t>
            </a: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関係にある企業などはありません。</a:t>
            </a:r>
          </a:p>
        </p:txBody>
      </p:sp>
      <p:sp>
        <p:nvSpPr>
          <p:cNvPr id="6" name="タイトル 1"/>
          <p:cNvSpPr txBox="1">
            <a:spLocks/>
          </p:cNvSpPr>
          <p:nvPr/>
        </p:nvSpPr>
        <p:spPr>
          <a:xfrm>
            <a:off x="1526867" y="2942319"/>
            <a:ext cx="6403574" cy="163782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ja-JP" altLang="en-US" sz="502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ＣＯＩ開示</a:t>
            </a:r>
            <a:br>
              <a:rPr lang="en-US" altLang="ja-JP" sz="5025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</a:br>
            <a:endParaRPr lang="ja-JP" altLang="en-US" sz="2700" i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301894" y="188806"/>
            <a:ext cx="78098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/>
              <a:t>様式</a:t>
            </a:r>
            <a:r>
              <a:rPr kumimoji="1" lang="en-US" altLang="ja-JP" sz="1400" dirty="0"/>
              <a:t>2-1</a:t>
            </a:r>
            <a:endParaRPr kumimoji="1" lang="ja-JP" altLang="en-US" sz="1400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291B4EB6-A1AD-A6A3-D824-E462F187D33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0750" y="1144422"/>
            <a:ext cx="4762500" cy="733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7868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261</TotalTime>
  <Words>23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日本家族看護学会 ＣＯＩ開示 発表者名（全員の氏名を記載する）</dc:title>
  <dc:creator>user</dc:creator>
  <cp:lastModifiedBy>Takeshi HYAKUTA</cp:lastModifiedBy>
  <cp:revision>16</cp:revision>
  <cp:lastPrinted>2018-02-15T02:04:03Z</cp:lastPrinted>
  <dcterms:created xsi:type="dcterms:W3CDTF">2018-02-15T01:51:58Z</dcterms:created>
  <dcterms:modified xsi:type="dcterms:W3CDTF">2024-09-25T01:54:02Z</dcterms:modified>
</cp:coreProperties>
</file>